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2E65EC-2C4E-4C03-9391-56E7081527D5}" type="datetimeFigureOut">
              <a:rPr lang="fr-FR" smtClean="0"/>
              <a:pPr/>
              <a:t>27/06/2023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67D967-8F52-4463-A8A5-5B533992C1ED}" type="slidenum">
              <a:rPr lang="fr-CA" smtClean="0"/>
              <a:pPr/>
              <a:t>‹Nº›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Client\Downloads\20230624_163239.jpg"/>
          <p:cNvPicPr/>
          <p:nvPr/>
        </p:nvPicPr>
        <p:blipFill>
          <a:blip r:embed="rId2" cstate="print">
            <a:lum bright="10000"/>
          </a:blip>
          <a:srcRect l="21010" t="5443"/>
          <a:stretch>
            <a:fillRect/>
          </a:stretch>
        </p:blipFill>
        <p:spPr bwMode="auto">
          <a:xfrm rot="5400000">
            <a:off x="2775347" y="1439439"/>
            <a:ext cx="4332514" cy="38824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142976" y="4429132"/>
            <a:ext cx="2286016" cy="1355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smtClean="0">
                <a:ln w="9525" algn="ctr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Claudina</a:t>
            </a:r>
            <a:endParaRPr lang="fr-CA" sz="3600" kern="10" spc="0" dirty="0">
              <a:ln w="9525" algn="ctr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6357950" y="571480"/>
            <a:ext cx="2468568" cy="164147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Claudine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Client\Downloads\20230624_163239.jpg"/>
          <p:cNvPicPr/>
          <p:nvPr/>
        </p:nvPicPr>
        <p:blipFill>
          <a:blip r:embed="rId2" cstate="print">
            <a:lum bright="10000"/>
          </a:blip>
          <a:srcRect l="21010" t="5443"/>
          <a:stretch>
            <a:fillRect/>
          </a:stretch>
        </p:blipFill>
        <p:spPr bwMode="auto">
          <a:xfrm rot="5400000">
            <a:off x="2285984" y="928670"/>
            <a:ext cx="5572164" cy="47149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142976" y="785794"/>
            <a:ext cx="1828800" cy="1284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Solidarity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285852" y="3929066"/>
            <a:ext cx="2184400" cy="1284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Solidaridad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357950" y="2857496"/>
            <a:ext cx="1857375" cy="1284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Solidarité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Client\Downloads\20230624_163239.jpg"/>
          <p:cNvPicPr/>
          <p:nvPr/>
        </p:nvPicPr>
        <p:blipFill>
          <a:blip r:embed="rId2" cstate="print">
            <a:lum bright="10000"/>
          </a:blip>
          <a:srcRect l="21010" t="5443"/>
          <a:stretch>
            <a:fillRect/>
          </a:stretch>
        </p:blipFill>
        <p:spPr bwMode="auto">
          <a:xfrm rot="5400000">
            <a:off x="571472" y="928670"/>
            <a:ext cx="5572164" cy="47149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5072066" y="857232"/>
            <a:ext cx="2292350" cy="1284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Forgiveness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4786314" y="3071810"/>
            <a:ext cx="1341437" cy="1284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Perdón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642910" y="3571876"/>
            <a:ext cx="1335087" cy="1284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Pardon</a:t>
            </a:r>
            <a:endParaRPr lang="fr-CA" sz="3600" kern="10" spc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Client\Downloads\20230624_163239.jpg"/>
          <p:cNvPicPr/>
          <p:nvPr/>
        </p:nvPicPr>
        <p:blipFill>
          <a:blip r:embed="rId2" cstate="print">
            <a:lum bright="10000"/>
          </a:blip>
          <a:srcRect l="21010" t="5443"/>
          <a:stretch>
            <a:fillRect/>
          </a:stretch>
        </p:blipFill>
        <p:spPr bwMode="auto">
          <a:xfrm rot="5400000">
            <a:off x="1285852" y="857232"/>
            <a:ext cx="5572164" cy="47149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571472" y="1857364"/>
            <a:ext cx="1822450" cy="1284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Sabiduria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5643570" y="2571744"/>
            <a:ext cx="15303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Wisdom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357290" y="4214818"/>
            <a:ext cx="1617662" cy="1284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Sagesse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Client\Downloads\20230624_163239.jpg"/>
          <p:cNvPicPr/>
          <p:nvPr/>
        </p:nvPicPr>
        <p:blipFill>
          <a:blip r:embed="rId2" cstate="print">
            <a:lum bright="10000"/>
          </a:blip>
          <a:srcRect l="21010" t="5443"/>
          <a:stretch>
            <a:fillRect/>
          </a:stretch>
        </p:blipFill>
        <p:spPr bwMode="auto">
          <a:xfrm rot="5400000">
            <a:off x="1285852" y="857232"/>
            <a:ext cx="5572164" cy="47149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571472" y="2928934"/>
            <a:ext cx="2235200" cy="1284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Tenderness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5786446" y="1000108"/>
            <a:ext cx="1473200" cy="1284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Ternura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5715008" y="3714752"/>
            <a:ext cx="2001837" cy="1284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fr-CA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Tendresse</a:t>
            </a:r>
            <a:endParaRPr lang="fr-C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14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Impact</vt:lpstr>
      <vt:lpstr>Trebuchet MS</vt:lpstr>
      <vt:lpstr>Wingdings</vt:lpstr>
      <vt:lpstr>Wingdings 2</vt:lpstr>
      <vt:lpstr>Opulent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Client</dc:creator>
  <cp:lastModifiedBy>Maria Carmen</cp:lastModifiedBy>
  <cp:revision>7</cp:revision>
  <dcterms:created xsi:type="dcterms:W3CDTF">2023-06-26T14:13:46Z</dcterms:created>
  <dcterms:modified xsi:type="dcterms:W3CDTF">2023-06-27T00:46:13Z</dcterms:modified>
</cp:coreProperties>
</file>